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sldIdLst>
    <p:sldId id="256" r:id="rId2"/>
    <p:sldId id="484" r:id="rId3"/>
    <p:sldId id="485" r:id="rId4"/>
    <p:sldId id="486" r:id="rId5"/>
    <p:sldId id="487" r:id="rId6"/>
    <p:sldId id="488" r:id="rId7"/>
    <p:sldId id="489" r:id="rId8"/>
    <p:sldId id="481" r:id="rId9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7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E8DD4"/>
    <a:srgbClr val="C91911"/>
    <a:srgbClr val="0D4972"/>
    <a:srgbClr val="22B2B2"/>
    <a:srgbClr val="7F7F7F"/>
    <a:srgbClr val="C16E4E"/>
    <a:srgbClr val="5B9884"/>
    <a:srgbClr val="A6A6A6"/>
    <a:srgbClr val="00E100"/>
    <a:srgbClr val="17FF1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 autoAdjust="0"/>
    <p:restoredTop sz="88166" autoAdjust="0"/>
  </p:normalViewPr>
  <p:slideViewPr>
    <p:cSldViewPr snapToGrid="0">
      <p:cViewPr varScale="1">
        <p:scale>
          <a:sx n="65" d="100"/>
          <a:sy n="65" d="100"/>
        </p:scale>
        <p:origin x="1536" y="78"/>
      </p:cViewPr>
      <p:guideLst>
        <p:guide orient="horz" pos="2147"/>
        <p:guide pos="2880"/>
      </p:guideLst>
    </p:cSldViewPr>
  </p:slideViewPr>
  <p:outlineViewPr>
    <p:cViewPr>
      <p:scale>
        <a:sx n="33" d="100"/>
        <a:sy n="33" d="100"/>
      </p:scale>
      <p:origin x="0" y="-494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-265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BDFA71E-E581-4181-BE08-A3D5571B4684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9D6083-22A4-4AAF-930A-2E7676FF27F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097972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9D6083-22A4-4AAF-930A-2E7676FF27FE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9945044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  <p:pic>
        <p:nvPicPr>
          <p:cNvPr id="7" name="图片 6" descr="人工智能 书封面"/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-488315" y="-66675"/>
            <a:ext cx="3174365" cy="3174365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9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064230" y="2675622"/>
            <a:ext cx="8248867" cy="1088741"/>
          </a:xfrm>
        </p:spPr>
        <p:txBody>
          <a:bodyPr>
            <a:noAutofit/>
          </a:bodyPr>
          <a:lstStyle/>
          <a:p>
            <a:r>
              <a:rPr lang="zh-CN" altLang="en-US" sz="3800" dirty="0" smtClean="0">
                <a:sym typeface="+mn-ea"/>
              </a:rPr>
              <a:t>学习你的思维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910872" y="5760720"/>
            <a:ext cx="6677501" cy="477415"/>
          </a:xfrm>
        </p:spPr>
        <p:txBody>
          <a:bodyPr>
            <a:normAutofit/>
          </a:bodyPr>
          <a:lstStyle/>
          <a:p>
            <a:pPr lvl="0" algn="r"/>
            <a:r>
              <a:rPr lang="en-US" altLang="zh-CN" dirty="0" smtClean="0">
                <a:solidFill>
                  <a:schemeClr val="bg1"/>
                </a:solidFill>
              </a:rPr>
              <a:t>Credit to </a:t>
            </a:r>
            <a:r>
              <a:rPr lang="en-US" altLang="zh-CN" dirty="0" err="1" smtClean="0">
                <a:solidFill>
                  <a:schemeClr val="bg1"/>
                </a:solidFill>
              </a:rPr>
              <a:t>Shiyue</a:t>
            </a:r>
            <a:r>
              <a:rPr lang="zh-CN" altLang="en-US" dirty="0" smtClean="0">
                <a:solidFill>
                  <a:schemeClr val="bg1"/>
                </a:solidFill>
              </a:rPr>
              <a:t> </a:t>
            </a:r>
            <a:r>
              <a:rPr lang="en-US" altLang="zh-CN" dirty="0" err="1" smtClean="0">
                <a:solidFill>
                  <a:schemeClr val="bg1"/>
                </a:solidFill>
              </a:rPr>
              <a:t>Zhang@Tsinghua</a:t>
            </a:r>
            <a:endParaRPr lang="en-US" altLang="zh-CN" dirty="0" smtClean="0">
              <a:solidFill>
                <a:schemeClr val="bg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846862" y="4064662"/>
            <a:ext cx="697627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zh-CN" altLang="en-US" sz="2000" dirty="0" smtClean="0">
                <a:latin typeface="微软雅黑" panose="020B0503020204020204" pitchFamily="34" charset="-122"/>
                <a:ea typeface="微软雅黑" panose="020B0503020204020204" pitchFamily="34" charset="-122"/>
                <a:cs typeface="Arial Unicode MS" panose="020B0604020202020204" pitchFamily="34" charset="-122"/>
              </a:rPr>
              <a:t>利节</a:t>
            </a:r>
            <a:endParaRPr lang="zh-CN" altLang="en-US" sz="2000" dirty="0" smtClean="0">
              <a:latin typeface="微软雅黑" panose="020B0503020204020204" pitchFamily="34" charset="-122"/>
              <a:ea typeface="微软雅黑" panose="020B0503020204020204" pitchFamily="34" charset="-122"/>
              <a:cs typeface="Arial Unicode MS" panose="020B0604020202020204" pitchFamily="34" charset="-122"/>
              <a:sym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3205877" y="3400235"/>
            <a:ext cx="2190115" cy="55308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en-US" altLang="zh-CN" sz="3000" dirty="0" smtClean="0">
                <a:sym typeface="+mn-ea"/>
              </a:rPr>
              <a:t>AIDemo</a:t>
            </a:r>
            <a:r>
              <a:rPr lang="zh-CN" altLang="en-US" sz="3000" dirty="0" smtClean="0">
                <a:sym typeface="+mn-ea"/>
              </a:rPr>
              <a:t>示例</a:t>
            </a:r>
          </a:p>
        </p:txBody>
      </p:sp>
      <p:sp>
        <p:nvSpPr>
          <p:cNvPr id="2" name="Rectangle 5"/>
          <p:cNvSpPr/>
          <p:nvPr/>
        </p:nvSpPr>
        <p:spPr>
          <a:xfrm>
            <a:off x="2615327" y="4095560"/>
            <a:ext cx="3509645" cy="55308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en-US" altLang="zh-CN" sz="3000" dirty="0" smtClean="0">
                <a:sym typeface="+mn-ea"/>
              </a:rPr>
              <a:t>http://aibook.cslt.org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262664" y="2254568"/>
            <a:ext cx="6339840" cy="17532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fontAlgn="auto">
              <a:lnSpc>
                <a:spcPct val="150000"/>
              </a:lnSpc>
            </a:pPr>
            <a:r>
              <a:rPr lang="en-US" altLang="zh-CN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      </a:t>
            </a:r>
            <a:r>
              <a:rPr lang="en-US" altLang="zh-CN"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  </a:t>
            </a:r>
            <a:r>
              <a:rPr lang="zh-CN" altLang="en-US"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AIDemo 中包含了DeepDream 的一套实现代码，读者可以基于该示例程序学习基于神经网络的形象思维模拟过程。</a:t>
            </a:r>
          </a:p>
        </p:txBody>
      </p:sp>
      <p:sp>
        <p:nvSpPr>
          <p:cNvPr id="4" name="Rectangle 5"/>
          <p:cNvSpPr/>
          <p:nvPr/>
        </p:nvSpPr>
        <p:spPr>
          <a:xfrm>
            <a:off x="2699703" y="449326"/>
            <a:ext cx="2722880" cy="7067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zh-CN" altLang="en-US" sz="4000" dirty="0" smtClean="0">
                <a:sym typeface="+mn-ea"/>
              </a:rPr>
              <a:t>实验准备：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1901190" y="1791176"/>
            <a:ext cx="7234238" cy="37090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fontAlgn="auto">
              <a:lnSpc>
                <a:spcPct val="140000"/>
              </a:lnSpc>
            </a:pPr>
            <a:r>
              <a:rPr lang="en-US" altLang="zh-CN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       </a:t>
            </a: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在本实验中，我们基于单幅图片生成梦境。进入mind/deepDream/code，运行run-single-dream.sh，即可启动该做梦过程。程序运行完成后，即可得到梦境图片。修改single-dream.py，可以体验不同的做梦过程：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(1) 对更低层网络做强化，例如：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en_node=’inception_3b/5x5_reduce’</a:t>
            </a:r>
          </a:p>
        </p:txBody>
      </p:sp>
      <p:sp>
        <p:nvSpPr>
          <p:cNvPr id="4" name="Rectangle 5"/>
          <p:cNvSpPr/>
          <p:nvPr/>
        </p:nvSpPr>
        <p:spPr>
          <a:xfrm>
            <a:off x="2699703" y="449326"/>
            <a:ext cx="5262880" cy="7067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zh-CN" altLang="en-US" sz="4000" dirty="0" smtClean="0">
                <a:sym typeface="+mn-ea"/>
              </a:rPr>
              <a:t>实验一：运行缺省配置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563245" y="2662555"/>
            <a:ext cx="8257540" cy="422592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fontAlgn="auto">
              <a:lnSpc>
                <a:spcPct val="140000"/>
              </a:lnSpc>
            </a:pPr>
            <a:r>
              <a:rPr lang="en-US" altLang="zh-CN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       </a:t>
            </a: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(2) 修改输入的图片，例如：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       img_in_fn=’img/flowers.jpg’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程序运行结果如图6.21所示。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     (3) 修改生成模型，例如：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net_fn=’models/googlenet_places205/deploy_places205.protxt’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param_fn=’models/googlenet_places205/googlelet_places205_train_iter_2400000.caffemodel’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该模型是用建筑物图片训练的模型。</a:t>
            </a:r>
          </a:p>
        </p:txBody>
      </p:sp>
      <p:sp>
        <p:nvSpPr>
          <p:cNvPr id="4" name="Rectangle 5"/>
          <p:cNvSpPr/>
          <p:nvPr/>
        </p:nvSpPr>
        <p:spPr>
          <a:xfrm>
            <a:off x="2699703" y="449326"/>
            <a:ext cx="5262880" cy="7067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zh-CN" altLang="en-US" sz="4000" dirty="0" smtClean="0">
                <a:sym typeface="+mn-ea"/>
              </a:rPr>
              <a:t>实验一：运行缺省配置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1822450" y="2577941"/>
            <a:ext cx="7234238" cy="215836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fontAlgn="auto">
              <a:lnSpc>
                <a:spcPct val="140000"/>
              </a:lnSpc>
            </a:pPr>
            <a:r>
              <a:rPr lang="en-US" altLang="zh-CN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       </a:t>
            </a: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运行run-continuous-dream.sh 可以生成连续做梦过程。该过程由一幅输入图片开始，生成梦境图片，对该生成图片进行局部放大，再次输入到生成网络，得到下一轮梦境图片，如此往复，即生成连续梦境。</a:t>
            </a:r>
          </a:p>
        </p:txBody>
      </p:sp>
      <p:sp>
        <p:nvSpPr>
          <p:cNvPr id="4" name="Rectangle 5"/>
          <p:cNvSpPr/>
          <p:nvPr/>
        </p:nvSpPr>
        <p:spPr>
          <a:xfrm>
            <a:off x="2699703" y="449326"/>
            <a:ext cx="5262880" cy="7067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zh-CN" altLang="en-US" sz="4000" dirty="0" smtClean="0">
                <a:sym typeface="+mn-ea"/>
              </a:rPr>
              <a:t>实验二：连续做梦过程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7655" y="1423670"/>
            <a:ext cx="8860155" cy="525907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fontAlgn="auto">
              <a:lnSpc>
                <a:spcPct val="140000"/>
              </a:lnSpc>
            </a:pPr>
            <a:r>
              <a:rPr lang="en-US" altLang="zh-CN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       </a:t>
            </a: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修改continuous-dream.py, 可以体验不同的做梦过程，包括：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(1) 修改做梦系统的参数，可以改变做梦方式。例如设如下参数：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dream_scale=0.5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则在每次局部放大时，放大效果更显著，因而做梦速度更快。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(2) 修改输入图片，可以体验基于不同输入图片的连续做梦过程。例如：img_in_fn=’img/flowers.jpg’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(3) 修改生成模型，可以体验基于不同生成模型的做梦过程。例如：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net_fn=’models/googlenet_places205/deploy_places205.protxt’</a:t>
            </a:r>
          </a:p>
          <a:p>
            <a:pPr fontAlgn="auto">
              <a:lnSpc>
                <a:spcPct val="140000"/>
              </a:lnSpc>
            </a:pPr>
            <a:r>
              <a:rPr sz="2400">
                <a:latin typeface="宋体-简" panose="02010800040101010101" charset="-122"/>
                <a:ea typeface="宋体-简" panose="02010800040101010101" charset="-122"/>
                <a:cs typeface="宋体-简" panose="02010800040101010101" charset="-122"/>
              </a:rPr>
              <a:t>param_fn=’models/googlenet_places205/googlelet_places205_train_iter_2400000.caffemodel’</a:t>
            </a:r>
          </a:p>
        </p:txBody>
      </p:sp>
      <p:sp>
        <p:nvSpPr>
          <p:cNvPr id="4" name="Rectangle 5"/>
          <p:cNvSpPr/>
          <p:nvPr/>
        </p:nvSpPr>
        <p:spPr>
          <a:xfrm>
            <a:off x="2699703" y="449326"/>
            <a:ext cx="5262880" cy="7067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zh-CN" altLang="en-US" sz="4000" dirty="0" smtClean="0">
                <a:sym typeface="+mn-ea"/>
              </a:rPr>
              <a:t>实验二：连续做梦过程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235166" y="3261360"/>
            <a:ext cx="2594610" cy="852805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altLang="zh-CN" sz="4950"/>
              <a:t>The end 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213</Words>
  <Application>Microsoft Office PowerPoint</Application>
  <PresentationFormat>全屏显示(4:3)</PresentationFormat>
  <Paragraphs>32</Paragraphs>
  <Slides>8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6" baseType="lpstr">
      <vt:lpstr>Arial Unicode MS</vt:lpstr>
      <vt:lpstr>宋体</vt:lpstr>
      <vt:lpstr>宋体-简</vt:lpstr>
      <vt:lpstr>微软雅黑</vt:lpstr>
      <vt:lpstr>Arial</vt:lpstr>
      <vt:lpstr>Calibri</vt:lpstr>
      <vt:lpstr>Calibri Light</vt:lpstr>
      <vt:lpstr>Office 主题</vt:lpstr>
      <vt:lpstr>学习你的思维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学习你的思维-3</dc:title>
  <dc:creator>cslt</dc:creator>
  <cp:lastModifiedBy>Lantian</cp:lastModifiedBy>
  <cp:revision>447</cp:revision>
  <dcterms:created xsi:type="dcterms:W3CDTF">2019-12-12T01:50:57Z</dcterms:created>
  <dcterms:modified xsi:type="dcterms:W3CDTF">2020-02-09T10:05:19Z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2052-1.7.0.2619</vt:lpwstr>
  </property>
</Properties>
</file>